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8F14"/>
    <a:srgbClr val="EC57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140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05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553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7769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809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205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964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315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686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777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120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61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084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390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62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39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783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649E4F7-35E7-466B-919E-E4476498745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E7F54A1-94DB-49E4-B194-CFB9AC99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418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574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645018"/>
          </a:xfrm>
        </p:spPr>
        <p:txBody>
          <a:bodyPr/>
          <a:lstStyle/>
          <a:p>
            <a:r>
              <a:rPr lang="ru-RU" dirty="0" smtClean="0">
                <a:solidFill>
                  <a:srgbClr val="EC5714"/>
                </a:solidFill>
                <a:latin typeface="Arial Black" panose="020B0A04020102020204" pitchFamily="34" charset="0"/>
              </a:rPr>
              <a:t>Подросток</a:t>
            </a:r>
            <a:endParaRPr lang="ru-RU" dirty="0">
              <a:solidFill>
                <a:srgbClr val="EC5714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4400" y="1577384"/>
            <a:ext cx="7772400" cy="1797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cap="none" dirty="0" smtClean="0"/>
              <a:t>Подростковый период – это переломный момент в жизни каждого человека, во время которого ребенок постепенно превращается во взрослого человека, происходит полное формирование и созревание всех органов и систем организма.</a:t>
            </a:r>
            <a:endParaRPr lang="ru-RU" cap="none" dirty="0"/>
          </a:p>
          <a:p>
            <a:pPr marL="0" indent="0">
              <a:buNone/>
            </a:pPr>
            <a:endParaRPr lang="ru-RU" cap="none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531" y="2225294"/>
            <a:ext cx="3166523" cy="35437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38844" y="4281055"/>
            <a:ext cx="59205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Какие изменения происходят в организме?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Как себя вести?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67058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63652" y="1386191"/>
            <a:ext cx="8421417" cy="1539889"/>
          </a:xfrm>
        </p:spPr>
        <p:txBody>
          <a:bodyPr/>
          <a:lstStyle/>
          <a:p>
            <a:pPr marL="0" indent="0">
              <a:buNone/>
            </a:pPr>
            <a:r>
              <a:rPr lang="ru-RU" cap="none" dirty="0"/>
              <a:t>Ч</a:t>
            </a:r>
            <a:r>
              <a:rPr lang="ru-RU" cap="none" dirty="0" smtClean="0"/>
              <a:t>тобы предупредить неприятный запах и излишнее размножение бактерий на коже, рекомендуется принимать душ. </a:t>
            </a:r>
          </a:p>
          <a:p>
            <a:pPr marL="0" indent="0">
              <a:buNone/>
            </a:pPr>
            <a:r>
              <a:rPr lang="ru-RU" cap="none" dirty="0" smtClean="0"/>
              <a:t>Лучше </a:t>
            </a:r>
            <a:r>
              <a:rPr lang="ru-RU" cap="none" dirty="0" smtClean="0"/>
              <a:t>это делать ДВА раза в день – утром и вечером.</a:t>
            </a:r>
            <a:endParaRPr lang="ru-RU" cap="none" dirty="0"/>
          </a:p>
        </p:txBody>
      </p:sp>
      <p:sp>
        <p:nvSpPr>
          <p:cNvPr id="8" name="TextBox 7"/>
          <p:cNvSpPr txBox="1"/>
          <p:nvPr/>
        </p:nvSpPr>
        <p:spPr>
          <a:xfrm>
            <a:off x="5253462" y="412404"/>
            <a:ext cx="1685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 w="0"/>
                <a:solidFill>
                  <a:srgbClr val="EC57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ШАГ 1.</a:t>
            </a:r>
            <a:endParaRPr lang="ru-RU" sz="4000" dirty="0">
              <a:ln w="0"/>
              <a:solidFill>
                <a:srgbClr val="EC571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3462" y="3590993"/>
            <a:ext cx="1685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 w="0"/>
                <a:solidFill>
                  <a:srgbClr val="EC57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ШАГ 2.</a:t>
            </a:r>
            <a:endParaRPr lang="ru-RU" sz="4000" dirty="0">
              <a:ln w="0"/>
              <a:solidFill>
                <a:srgbClr val="EC571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71" y="3671503"/>
            <a:ext cx="3126196" cy="29315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2161" y="647896"/>
            <a:ext cx="2908166" cy="27270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08465" y="4629433"/>
            <a:ext cx="51736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Мыть голову необходимо </a:t>
            </a:r>
            <a:r>
              <a:rPr lang="ru-RU" sz="2000" dirty="0"/>
              <a:t>1-2 раза в </a:t>
            </a:r>
            <a:r>
              <a:rPr lang="ru-RU" sz="2000" dirty="0" smtClean="0"/>
              <a:t>неделю.</a:t>
            </a:r>
          </a:p>
          <a:p>
            <a:endParaRPr lang="ru-RU" sz="2000" dirty="0" smtClean="0"/>
          </a:p>
          <a:p>
            <a:r>
              <a:rPr lang="ru-RU" sz="2000" dirty="0" smtClean="0"/>
              <a:t>Подберите шампунь по типу волос. </a:t>
            </a:r>
            <a:endParaRPr lang="ru-RU" sz="20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14" y="145069"/>
            <a:ext cx="3458326" cy="810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061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53462" y="412404"/>
            <a:ext cx="1685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 w="0"/>
                <a:solidFill>
                  <a:srgbClr val="EC57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ШАГ 3.</a:t>
            </a:r>
            <a:endParaRPr lang="ru-RU" sz="4000" dirty="0">
              <a:ln w="0"/>
              <a:solidFill>
                <a:srgbClr val="EC571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38996" y="4505229"/>
            <a:ext cx="64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Ежедневно меняйте нательную одежду: </a:t>
            </a:r>
          </a:p>
          <a:p>
            <a:r>
              <a:rPr lang="ru-RU" sz="2000" dirty="0" smtClean="0"/>
              <a:t>нижнее </a:t>
            </a:r>
            <a:r>
              <a:rPr lang="ru-RU" sz="2000" dirty="0" smtClean="0"/>
              <a:t>белье, носки, футболки, майки, </a:t>
            </a:r>
            <a:r>
              <a:rPr lang="ru-RU" sz="2000" dirty="0" smtClean="0"/>
              <a:t>рубашки,</a:t>
            </a:r>
          </a:p>
          <a:p>
            <a:r>
              <a:rPr lang="ru-RU" sz="2000" dirty="0" smtClean="0"/>
              <a:t>регланы </a:t>
            </a:r>
            <a:r>
              <a:rPr lang="ru-RU" sz="2000" dirty="0" smtClean="0"/>
              <a:t>и прочее.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07493">
            <a:off x="625320" y="3159729"/>
            <a:ext cx="1822911" cy="31588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371" y="4353249"/>
            <a:ext cx="2469803" cy="21888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53462" y="3464215"/>
            <a:ext cx="1685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 w="0"/>
                <a:solidFill>
                  <a:srgbClr val="EC57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ШАГ </a:t>
            </a:r>
            <a:r>
              <a:rPr lang="ru-RU" sz="4000" dirty="0" smtClean="0">
                <a:ln w="0"/>
                <a:solidFill>
                  <a:srgbClr val="EC57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4.</a:t>
            </a:r>
            <a:endParaRPr lang="ru-RU" sz="4000" dirty="0">
              <a:ln w="0"/>
              <a:solidFill>
                <a:srgbClr val="EC571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050" y="657669"/>
            <a:ext cx="2559032" cy="239967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11072" y="1452838"/>
            <a:ext cx="66847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Ежедневно используйте дезодоранты.</a:t>
            </a:r>
          </a:p>
          <a:p>
            <a:endParaRPr lang="ru-RU" sz="2000" dirty="0"/>
          </a:p>
          <a:p>
            <a:r>
              <a:rPr lang="ru-RU" sz="2000" dirty="0" smtClean="0">
                <a:solidFill>
                  <a:srgbClr val="FF0000"/>
                </a:solidFill>
              </a:rPr>
              <a:t>ВНИМАНИЕ!!! Дезодорант наносят только на чистую кожу!!!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14" y="145069"/>
            <a:ext cx="3458326" cy="810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037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53462" y="588012"/>
            <a:ext cx="1685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 w="0"/>
                <a:solidFill>
                  <a:srgbClr val="EC57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ШАГ </a:t>
            </a:r>
            <a:r>
              <a:rPr lang="ru-RU" sz="4000" dirty="0" smtClean="0">
                <a:ln w="0"/>
                <a:solidFill>
                  <a:srgbClr val="EC57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5.</a:t>
            </a:r>
            <a:endParaRPr lang="ru-RU" sz="4000" dirty="0">
              <a:ln w="0"/>
              <a:solidFill>
                <a:srgbClr val="EC571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7471" y="1620810"/>
            <a:ext cx="80135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Чистим зубы ДВА раза в день по 3 минуты.</a:t>
            </a:r>
          </a:p>
          <a:p>
            <a:endParaRPr lang="ru-RU" sz="2000" dirty="0"/>
          </a:p>
          <a:p>
            <a:r>
              <a:rPr lang="ru-RU" sz="2000" dirty="0" smtClean="0"/>
              <a:t>Свежесть дыхания одна из главных составляющих успеха при переговорах и деловых встречах, на собеседовании и свидании.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253461" y="3367234"/>
            <a:ext cx="1685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 w="0"/>
                <a:solidFill>
                  <a:srgbClr val="EC57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ШАГ </a:t>
            </a:r>
            <a:r>
              <a:rPr lang="ru-RU" sz="4000" dirty="0">
                <a:ln w="0"/>
                <a:solidFill>
                  <a:srgbClr val="EC57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</a:t>
            </a:r>
            <a:r>
              <a:rPr lang="ru-RU" sz="4000" dirty="0" smtClean="0">
                <a:ln w="0"/>
                <a:solidFill>
                  <a:srgbClr val="EC57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ru-RU" sz="4000" dirty="0">
              <a:ln w="0"/>
              <a:solidFill>
                <a:srgbClr val="EC571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1734" y="4286079"/>
            <a:ext cx="703042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Выдавливать прыщи нельзя!</a:t>
            </a:r>
          </a:p>
          <a:p>
            <a:endParaRPr lang="ru-RU" sz="2000" dirty="0"/>
          </a:p>
          <a:p>
            <a:r>
              <a:rPr lang="ru-RU" sz="2000" dirty="0" smtClean="0"/>
              <a:t>Используйте </a:t>
            </a:r>
            <a:r>
              <a:rPr lang="ru-RU" sz="2000" dirty="0"/>
              <a:t>различные гели для умывания на основе цинка, </a:t>
            </a:r>
            <a:endParaRPr lang="ru-RU" sz="2000" dirty="0" smtClean="0"/>
          </a:p>
          <a:p>
            <a:r>
              <a:rPr lang="ru-RU" sz="2000" dirty="0" smtClean="0"/>
              <a:t>с </a:t>
            </a:r>
            <a:r>
              <a:rPr lang="ru-RU" sz="2000" dirty="0"/>
              <a:t>помощью которых можно подсушить и дезинфицировать </a:t>
            </a:r>
            <a:r>
              <a:rPr lang="ru-RU" sz="2000" dirty="0" smtClean="0"/>
              <a:t>кожу.</a:t>
            </a:r>
            <a:endParaRPr lang="ru-RU" sz="2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34" y="3976150"/>
            <a:ext cx="3001433" cy="22510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078" y="588012"/>
            <a:ext cx="2808413" cy="263353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14" y="145069"/>
            <a:ext cx="3458326" cy="810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053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53462" y="588012"/>
            <a:ext cx="1685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 w="0"/>
                <a:solidFill>
                  <a:srgbClr val="EC57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ШАГ </a:t>
            </a:r>
            <a:r>
              <a:rPr lang="ru-RU" sz="4000" dirty="0">
                <a:ln w="0"/>
                <a:solidFill>
                  <a:srgbClr val="EC57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7</a:t>
            </a:r>
            <a:r>
              <a:rPr lang="ru-RU" sz="4000" dirty="0" smtClean="0">
                <a:ln w="0"/>
                <a:solidFill>
                  <a:srgbClr val="EC57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ru-RU" sz="4000" dirty="0">
              <a:ln w="0"/>
              <a:solidFill>
                <a:srgbClr val="EC571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413" y="716395"/>
            <a:ext cx="3574284" cy="23791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82132" y="1464312"/>
            <a:ext cx="69511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Следите за чистотой рук и ногтей.</a:t>
            </a:r>
          </a:p>
          <a:p>
            <a:endParaRPr lang="ru-RU" sz="2000" dirty="0" smtClean="0"/>
          </a:p>
          <a:p>
            <a:r>
              <a:rPr lang="ru-RU" sz="2000" dirty="0" smtClean="0"/>
              <a:t>Вовремя стригите и чистите ногти.</a:t>
            </a:r>
          </a:p>
          <a:p>
            <a:r>
              <a:rPr lang="ru-RU" sz="2000" dirty="0"/>
              <a:t>Руки необходимо мыть с антибактериальным мылом по возвращению домой.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53462" y="3542878"/>
            <a:ext cx="1685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 w="0"/>
                <a:solidFill>
                  <a:srgbClr val="EC57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ШАГ </a:t>
            </a:r>
            <a:r>
              <a:rPr lang="ru-RU" sz="4000" dirty="0" smtClean="0">
                <a:ln w="0"/>
                <a:solidFill>
                  <a:srgbClr val="EC57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8.</a:t>
            </a:r>
            <a:endParaRPr lang="ru-RU" sz="4000" dirty="0">
              <a:ln w="0"/>
              <a:solidFill>
                <a:srgbClr val="EC571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61533" y="46566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48" y="3651780"/>
            <a:ext cx="3215245" cy="30150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97445" y="4512963"/>
            <a:ext cx="62868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Уши мойте водой и мылом. Просушивайте полотенцем.</a:t>
            </a:r>
          </a:p>
          <a:p>
            <a:endParaRPr lang="ru-RU" sz="2000" dirty="0" smtClean="0"/>
          </a:p>
          <a:p>
            <a:r>
              <a:rPr lang="ru-RU" sz="2000" dirty="0" smtClean="0"/>
              <a:t>Старайтесь избегать чистки ушей ватными палочками.</a:t>
            </a:r>
            <a:endParaRPr lang="ru-RU" sz="2000" dirty="0"/>
          </a:p>
        </p:txBody>
      </p:sp>
      <p:grpSp>
        <p:nvGrpSpPr>
          <p:cNvPr id="16" name="Группа 15"/>
          <p:cNvGrpSpPr/>
          <p:nvPr/>
        </p:nvGrpSpPr>
        <p:grpSpPr>
          <a:xfrm rot="5736083">
            <a:off x="920526" y="3938805"/>
            <a:ext cx="2440977" cy="2440977"/>
            <a:chOff x="646206" y="3934885"/>
            <a:chExt cx="2818015" cy="2818015"/>
          </a:xfrm>
        </p:grpSpPr>
        <p:cxnSp>
          <p:nvCxnSpPr>
            <p:cNvPr id="12" name="Прямая соединительная линия 11"/>
            <p:cNvCxnSpPr>
              <a:stCxn id="14" idx="1"/>
            </p:cNvCxnSpPr>
            <p:nvPr/>
          </p:nvCxnSpPr>
          <p:spPr>
            <a:xfrm>
              <a:off x="1058895" y="4347574"/>
              <a:ext cx="1995421" cy="1969251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4" name="Овал 13"/>
            <p:cNvSpPr/>
            <p:nvPr/>
          </p:nvSpPr>
          <p:spPr>
            <a:xfrm>
              <a:off x="646206" y="3934885"/>
              <a:ext cx="2818015" cy="2818015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14" y="145069"/>
            <a:ext cx="3458326" cy="810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208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764" y="1151748"/>
            <a:ext cx="3742872" cy="41887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398" y="2630912"/>
            <a:ext cx="7074756" cy="1596177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EC57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Знать и соблюдать правила личной гигиены важно </a:t>
            </a:r>
            <a:r>
              <a:rPr lang="ru-RU" sz="4900" dirty="0">
                <a:solidFill>
                  <a:srgbClr val="EC8F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каждому </a:t>
            </a:r>
            <a:r>
              <a:rPr lang="ru-RU" sz="3200" dirty="0" smtClean="0">
                <a:solidFill>
                  <a:srgbClr val="EC57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человеку</a:t>
            </a:r>
            <a:endParaRPr lang="ru-RU" sz="3200" dirty="0">
              <a:solidFill>
                <a:srgbClr val="EC571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41" y="219884"/>
            <a:ext cx="2951083" cy="69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196068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380</TotalTime>
  <Words>239</Words>
  <Application>Microsoft Office PowerPoint</Application>
  <PresentationFormat>Широкоэкранный</PresentationFormat>
  <Paragraphs>39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Arial Black</vt:lpstr>
      <vt:lpstr>Tw Cen MT</vt:lpstr>
      <vt:lpstr>Капля</vt:lpstr>
      <vt:lpstr>Презентация PowerPoint</vt:lpstr>
      <vt:lpstr>Подросток</vt:lpstr>
      <vt:lpstr>Презентация PowerPoint</vt:lpstr>
      <vt:lpstr>Презентация PowerPoint</vt:lpstr>
      <vt:lpstr>Презентация PowerPoint</vt:lpstr>
      <vt:lpstr>Презентация PowerPoint</vt:lpstr>
      <vt:lpstr>Знать и соблюдать правила личной гигиены важно каждому человеку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TSPK-MO</dc:creator>
  <cp:lastModifiedBy>TSPK-MO</cp:lastModifiedBy>
  <cp:revision>29</cp:revision>
  <dcterms:created xsi:type="dcterms:W3CDTF">2021-02-03T06:33:54Z</dcterms:created>
  <dcterms:modified xsi:type="dcterms:W3CDTF">2021-02-03T16:12:25Z</dcterms:modified>
</cp:coreProperties>
</file>