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63" r:id="rId6"/>
    <p:sldId id="262" r:id="rId7"/>
    <p:sldId id="266" r:id="rId8"/>
    <p:sldId id="259" r:id="rId9"/>
    <p:sldId id="264" r:id="rId10"/>
    <p:sldId id="265" r:id="rId11"/>
    <p:sldId id="267" r:id="rId12"/>
    <p:sldId id="260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SPK-MO" initials="T" lastIdx="1" clrIdx="0">
    <p:extLst>
      <p:ext uri="{19B8F6BF-5375-455C-9EA6-DF929625EA0E}">
        <p15:presenceInfo xmlns:p15="http://schemas.microsoft.com/office/powerpoint/2012/main" userId="TSPK-M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3-07T13:23:19.833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44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570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058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378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258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396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86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802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953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938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930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AA825-48C7-4A0E-B89D-0304947AE193}" type="datetimeFigureOut">
              <a:rPr lang="ru-RU" smtClean="0"/>
              <a:t>07.03.2021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229CA-C4E9-4528-B3F9-8A85953CBB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102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comments" Target="../comments/commen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g"/><Relationship Id="rId7" Type="http://schemas.openxmlformats.org/officeDocument/2006/relationships/image" Target="../media/image2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23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56" y="2439784"/>
            <a:ext cx="5159433" cy="38695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522" y="665018"/>
            <a:ext cx="5392544" cy="427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14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7" descr="Картинка 7 из 12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864" y="242701"/>
            <a:ext cx="5841164" cy="324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864" y="3684495"/>
            <a:ext cx="5841164" cy="29169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18" y="242701"/>
            <a:ext cx="4528358" cy="31094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18" y="3520525"/>
            <a:ext cx="4636641" cy="308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936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46" y="1055716"/>
            <a:ext cx="5596654" cy="44306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0"/>
          <a:stretch/>
        </p:blipFill>
        <p:spPr>
          <a:xfrm>
            <a:off x="4728334" y="3797388"/>
            <a:ext cx="4932322" cy="281275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765" y="507838"/>
            <a:ext cx="2804247" cy="422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238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626" y="2032409"/>
            <a:ext cx="2300964" cy="27931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47645" y="3075057"/>
            <a:ext cx="67313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Контрольные вопросы</a:t>
            </a:r>
            <a:endParaRPr lang="ru-RU" sz="4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544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984188" y="365091"/>
            <a:ext cx="3024187" cy="3816350"/>
            <a:chOff x="385" y="981"/>
            <a:chExt cx="1905" cy="2404"/>
          </a:xfrm>
          <a:solidFill>
            <a:schemeClr val="bg1"/>
          </a:solidFill>
        </p:grpSpPr>
        <p:sp>
          <p:nvSpPr>
            <p:cNvPr id="4" name="Rectangle 18"/>
            <p:cNvSpPr>
              <a:spLocks noChangeArrowheads="1"/>
            </p:cNvSpPr>
            <p:nvPr/>
          </p:nvSpPr>
          <p:spPr bwMode="auto">
            <a:xfrm>
              <a:off x="385" y="981"/>
              <a:ext cx="1905" cy="240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" name="Picture 15" descr="Безимени-3 копия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" y="1026"/>
              <a:ext cx="1792" cy="2313"/>
            </a:xfrm>
            <a:prstGeom prst="rect">
              <a:avLst/>
            </a:prstGeom>
            <a:grpFill/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7948672" y="365091"/>
            <a:ext cx="2808288" cy="3816350"/>
            <a:chOff x="3470" y="981"/>
            <a:chExt cx="1769" cy="2404"/>
          </a:xfrm>
          <a:solidFill>
            <a:schemeClr val="bg1"/>
          </a:solidFill>
        </p:grpSpPr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3470" y="981"/>
              <a:ext cx="1769" cy="240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8" name="Picture 13" descr="Безимени-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15" y="1026"/>
              <a:ext cx="1696" cy="2313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</p:grpSp>
      <p:sp>
        <p:nvSpPr>
          <p:cNvPr id="14" name="TextBox 13"/>
          <p:cNvSpPr txBox="1"/>
          <p:nvPr/>
        </p:nvSpPr>
        <p:spPr>
          <a:xfrm>
            <a:off x="3987907" y="4171279"/>
            <a:ext cx="21000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 smtClean="0"/>
              <a:t>Отец. </a:t>
            </a:r>
          </a:p>
          <a:p>
            <a:r>
              <a:rPr lang="ru-RU" altLang="ru-RU" b="1" dirty="0" smtClean="0"/>
              <a:t>Алексей </a:t>
            </a:r>
            <a:r>
              <a:rPr lang="ru-RU" altLang="ru-RU" b="1" dirty="0"/>
              <a:t>Иванович </a:t>
            </a:r>
          </a:p>
          <a:p>
            <a:r>
              <a:rPr lang="ru-RU" altLang="ru-RU" b="1" dirty="0" smtClean="0"/>
              <a:t>Гагарин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917314" y="4169569"/>
            <a:ext cx="2108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b="1" dirty="0" smtClean="0"/>
              <a:t>Мать.</a:t>
            </a:r>
          </a:p>
          <a:p>
            <a:r>
              <a:rPr lang="ru-RU" altLang="ru-RU" b="1" dirty="0" smtClean="0"/>
              <a:t>Анна </a:t>
            </a:r>
            <a:r>
              <a:rPr lang="ru-RU" altLang="ru-RU" b="1" dirty="0"/>
              <a:t>Тимофеевна </a:t>
            </a:r>
          </a:p>
          <a:p>
            <a:r>
              <a:rPr lang="ru-RU" altLang="ru-RU" b="1" dirty="0"/>
              <a:t>Гагарина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359" y="3312666"/>
            <a:ext cx="2702236" cy="354533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64" y="1895302"/>
            <a:ext cx="2783217" cy="39817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37390" y="6176356"/>
            <a:ext cx="20419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Юра (на стуле)</a:t>
            </a:r>
          </a:p>
          <a:p>
            <a:pPr algn="r"/>
            <a:r>
              <a:rPr lang="ru-RU" sz="1600" dirty="0" smtClean="0"/>
              <a:t>с братьями и сестрой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01017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890" y="306589"/>
            <a:ext cx="4983013" cy="291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7141666" y="3383280"/>
            <a:ext cx="3357307" cy="3124416"/>
            <a:chOff x="2925" y="935"/>
            <a:chExt cx="2631" cy="2949"/>
          </a:xfrm>
          <a:noFill/>
        </p:grpSpPr>
        <p:sp>
          <p:nvSpPr>
            <p:cNvPr id="7" name="Rectangle 16"/>
            <p:cNvSpPr>
              <a:spLocks noChangeArrowheads="1"/>
            </p:cNvSpPr>
            <p:nvPr/>
          </p:nvSpPr>
          <p:spPr bwMode="auto">
            <a:xfrm>
              <a:off x="2925" y="935"/>
              <a:ext cx="2631" cy="2949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8" name="Picture 10" descr="домик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1" y="981"/>
              <a:ext cx="2540" cy="2857"/>
            </a:xfrm>
            <a:prstGeom prst="rect">
              <a:avLst/>
            </a:prstGeom>
            <a:grpFill/>
            <a:extLst/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0" y="1168869"/>
            <a:ext cx="2550768" cy="364759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084" y="2405616"/>
            <a:ext cx="2820180" cy="41020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1666" y="6438809"/>
            <a:ext cx="1669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Дом Гагариных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90656" y="305607"/>
            <a:ext cx="20252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Землянка, в которой </a:t>
            </a:r>
          </a:p>
          <a:p>
            <a:pPr algn="r"/>
            <a:r>
              <a:rPr lang="ru-RU" sz="1600" dirty="0" smtClean="0"/>
              <a:t>жили Гагарины в </a:t>
            </a:r>
          </a:p>
          <a:p>
            <a:pPr algn="r"/>
            <a:r>
              <a:rPr lang="ru-RU" sz="1600" dirty="0" smtClean="0"/>
              <a:t>годы войны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6924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47" y="1446414"/>
            <a:ext cx="3909649" cy="32406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770" y="676353"/>
            <a:ext cx="2871761" cy="38361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942" y="2094807"/>
            <a:ext cx="3102882" cy="431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245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421" y="1271847"/>
            <a:ext cx="3374000" cy="46135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211" y="1635667"/>
            <a:ext cx="5675999" cy="400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30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04" y="1515316"/>
            <a:ext cx="5313876" cy="41705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323" y="1716555"/>
            <a:ext cx="5601834" cy="3768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736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458" y="611573"/>
            <a:ext cx="4109095" cy="28917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1" b="7834"/>
          <a:stretch/>
        </p:blipFill>
        <p:spPr>
          <a:xfrm>
            <a:off x="2875866" y="3822648"/>
            <a:ext cx="2589705" cy="27704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51" y="1124063"/>
            <a:ext cx="3568931" cy="23792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130" y="519080"/>
            <a:ext cx="2343667" cy="29842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45"/>
          <a:stretch/>
        </p:blipFill>
        <p:spPr>
          <a:xfrm>
            <a:off x="425951" y="3822648"/>
            <a:ext cx="2196426" cy="27704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226" y="3826339"/>
            <a:ext cx="3061474" cy="27668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7935" y="3822648"/>
            <a:ext cx="2864947" cy="277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998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19" y="1327417"/>
            <a:ext cx="3434930" cy="52419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552" y="339264"/>
            <a:ext cx="4061101" cy="28346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811" y="3380212"/>
            <a:ext cx="3649941" cy="318913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193" y="339264"/>
            <a:ext cx="2965911" cy="377782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648" y="4405745"/>
            <a:ext cx="3130456" cy="216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315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837" y="1727569"/>
            <a:ext cx="4809066" cy="37089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538" y="734242"/>
            <a:ext cx="5572991" cy="5572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7613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32</Words>
  <Application>Microsoft Office PowerPoint</Application>
  <PresentationFormat>Широкоэкранный</PresentationFormat>
  <Paragraphs>13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TSPK-MO</dc:creator>
  <cp:lastModifiedBy>TSPK-MO</cp:lastModifiedBy>
  <cp:revision>31</cp:revision>
  <dcterms:created xsi:type="dcterms:W3CDTF">2021-03-06T04:20:14Z</dcterms:created>
  <dcterms:modified xsi:type="dcterms:W3CDTF">2021-03-07T10:44:00Z</dcterms:modified>
</cp:coreProperties>
</file>