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6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7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0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30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2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8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38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69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61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BC1E0-A396-4F56-B592-270CE1437CDB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B6D6F-211C-4229-AF37-614B3294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3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" y="1"/>
            <a:ext cx="9140134" cy="68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7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" y="0"/>
            <a:ext cx="9136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56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77"/>
            <a:ext cx="9141099" cy="686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240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"/>
            <a:ext cx="9144000" cy="686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2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TSPK-MO</dc:creator>
  <cp:lastModifiedBy>TSPK-MO</cp:lastModifiedBy>
  <cp:revision>3</cp:revision>
  <dcterms:created xsi:type="dcterms:W3CDTF">2020-09-17T07:19:56Z</dcterms:created>
  <dcterms:modified xsi:type="dcterms:W3CDTF">2020-09-17T10:04:50Z</dcterms:modified>
</cp:coreProperties>
</file>