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4.pn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microsoft.com/office/2007/relationships/hdphoto" Target="../media/hdphoto1.wdp"/><Relationship Id="rId7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4.png"/><Relationship Id="rId9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hdphoto" Target="../media/hdphoto1.wdp"/><Relationship Id="rId7" Type="http://schemas.openxmlformats.org/officeDocument/2006/relationships/image" Target="../media/image2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4.pn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13357" y="3002594"/>
            <a:ext cx="6468476" cy="1512256"/>
          </a:xfrm>
        </p:spPr>
        <p:txBody>
          <a:bodyPr>
            <a:noAutofit/>
          </a:bodyPr>
          <a:lstStyle/>
          <a:p>
            <a:r>
              <a:rPr lang="ru-RU" sz="11500" dirty="0" smtClean="0">
                <a:solidFill>
                  <a:srgbClr val="002060"/>
                </a:solidFill>
              </a:rPr>
              <a:t>60</a:t>
            </a:r>
            <a:r>
              <a:rPr lang="ru-RU" dirty="0" smtClean="0">
                <a:solidFill>
                  <a:srgbClr val="002060"/>
                </a:solidFill>
              </a:rPr>
              <a:t> лет полёту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человека в космос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8" y="329954"/>
            <a:ext cx="3438707" cy="81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09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354279"/>
            <a:ext cx="5035410" cy="32012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942" y="329954"/>
            <a:ext cx="6765104" cy="43853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58406" y="4770224"/>
            <a:ext cx="5758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Первое выступление Ю.А</a:t>
            </a:r>
            <a:r>
              <a:rPr lang="ru-RU" dirty="0" smtClean="0">
                <a:solidFill>
                  <a:srgbClr val="002060"/>
                </a:solidFill>
              </a:rPr>
              <a:t>. Гагарина </a:t>
            </a:r>
            <a:r>
              <a:rPr lang="ru-RU" dirty="0">
                <a:solidFill>
                  <a:srgbClr val="002060"/>
                </a:solidFill>
              </a:rPr>
              <a:t>после приземления.</a:t>
            </a:r>
          </a:p>
        </p:txBody>
      </p:sp>
    </p:spTree>
    <p:extLst>
      <p:ext uri="{BB962C8B-B14F-4D97-AF65-F5344CB8AC3E}">
        <p14:creationId xmlns:p14="http://schemas.microsoft.com/office/powerpoint/2010/main" val="3333054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430" y="1278487"/>
            <a:ext cx="4566716" cy="5071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610" y="1063520"/>
            <a:ext cx="3860535" cy="52868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2880341"/>
            <a:ext cx="2432667" cy="347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43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1168509"/>
            <a:ext cx="4420791" cy="2939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85" y="2916467"/>
            <a:ext cx="5732468" cy="3739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364" y="414338"/>
            <a:ext cx="3069109" cy="42957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2558" y="4800600"/>
            <a:ext cx="23069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i="1" dirty="0" err="1">
                <a:solidFill>
                  <a:srgbClr val="002060"/>
                </a:solidFill>
              </a:rPr>
              <a:t>Каманин</a:t>
            </a:r>
            <a:endParaRPr lang="ru-RU" sz="2000" i="1" dirty="0">
              <a:solidFill>
                <a:srgbClr val="002060"/>
              </a:solidFill>
            </a:endParaRPr>
          </a:p>
          <a:p>
            <a:pPr algn="r"/>
            <a:r>
              <a:rPr lang="ru-RU" sz="2000" i="1" dirty="0" smtClean="0">
                <a:solidFill>
                  <a:srgbClr val="002060"/>
                </a:solidFill>
              </a:rPr>
              <a:t>Николай Петрович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299" y="4321394"/>
            <a:ext cx="2967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7 марта 1960 года 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в </a:t>
            </a:r>
            <a:r>
              <a:rPr lang="ru-RU" sz="2000" dirty="0">
                <a:solidFill>
                  <a:srgbClr val="002060"/>
                </a:solidFill>
              </a:rPr>
              <a:t>отряд были зачислены 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12 </a:t>
            </a:r>
            <a:r>
              <a:rPr lang="ru-RU" sz="2000" dirty="0">
                <a:solidFill>
                  <a:srgbClr val="002060"/>
                </a:solidFill>
              </a:rPr>
              <a:t>кандидатов. 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170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24" y="2074019"/>
            <a:ext cx="2336518" cy="3231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92" y="742950"/>
            <a:ext cx="4372356" cy="3247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04"/>
          <a:stretch/>
        </p:blipFill>
        <p:spPr>
          <a:xfrm>
            <a:off x="2783992" y="4308697"/>
            <a:ext cx="4372356" cy="22309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55" y="3461548"/>
            <a:ext cx="2005012" cy="30780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" r="13914"/>
          <a:stretch/>
        </p:blipFill>
        <p:spPr>
          <a:xfrm>
            <a:off x="9669833" y="3429000"/>
            <a:ext cx="2286000" cy="30780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5" b="4767"/>
          <a:stretch/>
        </p:blipFill>
        <p:spPr>
          <a:xfrm>
            <a:off x="7481166" y="329954"/>
            <a:ext cx="4474667" cy="269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72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85" y="366630"/>
            <a:ext cx="4012945" cy="29936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314" y="2285578"/>
            <a:ext cx="6419850" cy="42680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16809" y="786847"/>
            <a:ext cx="55748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10 </a:t>
            </a:r>
            <a:r>
              <a:rPr lang="ru-RU" sz="2000" dirty="0" smtClean="0"/>
              <a:t>апреля состоялась </a:t>
            </a:r>
            <a:r>
              <a:rPr lang="ru-RU" sz="2000" dirty="0"/>
              <a:t>неформальная </a:t>
            </a:r>
            <a:r>
              <a:rPr lang="ru-RU" sz="2000" dirty="0" smtClean="0"/>
              <a:t>встреча на </a:t>
            </a:r>
          </a:p>
          <a:p>
            <a:r>
              <a:rPr lang="ru-RU" sz="2000" dirty="0" smtClean="0"/>
              <a:t>Берегу Сырдарьи.</a:t>
            </a:r>
          </a:p>
          <a:p>
            <a:r>
              <a:rPr lang="ru-RU" sz="2000" dirty="0" smtClean="0"/>
              <a:t> </a:t>
            </a:r>
          </a:p>
          <a:p>
            <a:r>
              <a:rPr lang="ru-RU" sz="2000" dirty="0" smtClean="0"/>
              <a:t>Королёв: «…</a:t>
            </a:r>
            <a:r>
              <a:rPr lang="ru-RU" sz="2000" dirty="0"/>
              <a:t>Успеха вам, Юрий Алексеевич</a:t>
            </a:r>
            <a:r>
              <a:rPr lang="ru-RU" sz="2000" dirty="0" smtClean="0"/>
              <a:t>!»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85" y="3611579"/>
            <a:ext cx="4004723" cy="293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192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0"/>
          <a:stretch/>
        </p:blipFill>
        <p:spPr>
          <a:xfrm>
            <a:off x="5190580" y="398084"/>
            <a:ext cx="3858169" cy="3198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7"/>
          <a:stretch/>
        </p:blipFill>
        <p:spPr>
          <a:xfrm>
            <a:off x="2990851" y="3449927"/>
            <a:ext cx="3943349" cy="32333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5"/>
          <a:stretch/>
        </p:blipFill>
        <p:spPr>
          <a:xfrm>
            <a:off x="247650" y="1168807"/>
            <a:ext cx="3424091" cy="30728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7" b="7642"/>
          <a:stretch/>
        </p:blipFill>
        <p:spPr>
          <a:xfrm>
            <a:off x="7372351" y="3449927"/>
            <a:ext cx="4516992" cy="32351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551103" y="3049817"/>
            <a:ext cx="1358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 автобусе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26806" y="4454989"/>
            <a:ext cx="2638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Медицинский осмотр.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Одевание скафандра.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3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4"/>
          <a:stretch/>
        </p:blipFill>
        <p:spPr>
          <a:xfrm>
            <a:off x="5586482" y="307136"/>
            <a:ext cx="4233099" cy="3450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"/>
          <a:stretch/>
        </p:blipFill>
        <p:spPr>
          <a:xfrm>
            <a:off x="500802" y="307136"/>
            <a:ext cx="4584878" cy="3450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370" y="3841700"/>
            <a:ext cx="2059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Гагарин прощается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 друзьями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" t="815" r="2153" b="2967"/>
          <a:stretch/>
        </p:blipFill>
        <p:spPr>
          <a:xfrm>
            <a:off x="6949350" y="4009641"/>
            <a:ext cx="4772026" cy="26916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35363" y="4070509"/>
            <a:ext cx="2286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Королёв транслирует</a:t>
            </a:r>
          </a:p>
          <a:p>
            <a:pPr algn="r"/>
            <a:r>
              <a:rPr lang="ru-RU" dirty="0" smtClean="0"/>
              <a:t>команды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319" y="4009641"/>
            <a:ext cx="3734025" cy="269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8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69" y="1787237"/>
            <a:ext cx="2452014" cy="4713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4" r="31593"/>
          <a:stretch/>
        </p:blipFill>
        <p:spPr>
          <a:xfrm>
            <a:off x="3541161" y="329954"/>
            <a:ext cx="3084023" cy="5359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2"/>
          <a:stretch/>
        </p:blipFill>
        <p:spPr>
          <a:xfrm>
            <a:off x="6849687" y="2390261"/>
            <a:ext cx="4921135" cy="41102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1161" y="5854222"/>
            <a:ext cx="291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Влёт космического корабля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«Восток-1»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65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3" b="7186"/>
          <a:stretch/>
        </p:blipFill>
        <p:spPr>
          <a:xfrm>
            <a:off x="326299" y="1287379"/>
            <a:ext cx="4578210" cy="4364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06" y="1285409"/>
            <a:ext cx="6259512" cy="43669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43206" y="5652339"/>
            <a:ext cx="5248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Полковник </a:t>
            </a:r>
            <a:r>
              <a:rPr lang="ru-RU" dirty="0">
                <a:solidFill>
                  <a:srgbClr val="002060"/>
                </a:solidFill>
              </a:rPr>
              <a:t>Осипов, майор </a:t>
            </a:r>
            <a:r>
              <a:rPr lang="ru-RU" dirty="0" err="1">
                <a:solidFill>
                  <a:srgbClr val="002060"/>
                </a:solidFill>
              </a:rPr>
              <a:t>Хитрин</a:t>
            </a:r>
            <a:r>
              <a:rPr lang="ru-RU" dirty="0">
                <a:solidFill>
                  <a:srgbClr val="002060"/>
                </a:solidFill>
              </a:rPr>
              <a:t>, капитан </a:t>
            </a:r>
            <a:r>
              <a:rPr lang="ru-RU" dirty="0" smtClean="0">
                <a:solidFill>
                  <a:srgbClr val="002060"/>
                </a:solidFill>
              </a:rPr>
              <a:t>Галкин.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Это </a:t>
            </a:r>
            <a:r>
              <a:rPr lang="ru-RU" dirty="0">
                <a:solidFill>
                  <a:srgbClr val="002060"/>
                </a:solidFill>
              </a:rPr>
              <a:t>они прибыли на место посадки Ю</a:t>
            </a:r>
            <a:r>
              <a:rPr lang="ru-RU" dirty="0" smtClean="0">
                <a:solidFill>
                  <a:srgbClr val="002060"/>
                </a:solidFill>
              </a:rPr>
              <a:t>. Гагарина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299" y="5701171"/>
            <a:ext cx="4589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«Корабль </a:t>
            </a:r>
            <a:r>
              <a:rPr lang="ru-RU" sz="1600" i="1" dirty="0">
                <a:solidFill>
                  <a:srgbClr val="002060"/>
                </a:solidFill>
              </a:rPr>
              <a:t>почернел, обгорел, но именно </a:t>
            </a:r>
            <a:r>
              <a:rPr lang="ru-RU" sz="1600" i="1" dirty="0" smtClean="0">
                <a:solidFill>
                  <a:srgbClr val="002060"/>
                </a:solidFill>
              </a:rPr>
              <a:t>поэтому</a:t>
            </a:r>
          </a:p>
          <a:p>
            <a:r>
              <a:rPr lang="ru-RU" sz="1600" i="1" dirty="0" smtClean="0">
                <a:solidFill>
                  <a:srgbClr val="002060"/>
                </a:solidFill>
              </a:rPr>
              <a:t>казался </a:t>
            </a:r>
            <a:r>
              <a:rPr lang="ru-RU" sz="1600" i="1" dirty="0">
                <a:solidFill>
                  <a:srgbClr val="002060"/>
                </a:solidFill>
              </a:rPr>
              <a:t>мне еще более красивым и </a:t>
            </a:r>
            <a:r>
              <a:rPr lang="ru-RU" sz="1600" i="1" dirty="0" smtClean="0">
                <a:solidFill>
                  <a:srgbClr val="002060"/>
                </a:solidFill>
              </a:rPr>
              <a:t>родным…»</a:t>
            </a:r>
            <a:endParaRPr lang="ru-RU" sz="1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11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264" y="257694"/>
            <a:ext cx="5196554" cy="34664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329954"/>
            <a:ext cx="2645502" cy="6255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539" y="3286789"/>
            <a:ext cx="5513417" cy="34183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9" y="1313463"/>
            <a:ext cx="3597308" cy="35295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0934" y="4876307"/>
            <a:ext cx="32515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Первые, кто встретили космонавта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после </a:t>
            </a:r>
            <a:r>
              <a:rPr lang="ru-RU" sz="1600" dirty="0">
                <a:solidFill>
                  <a:srgbClr val="002060"/>
                </a:solidFill>
              </a:rPr>
              <a:t>полёта</a:t>
            </a:r>
            <a:r>
              <a:rPr lang="ru-RU" sz="1600" dirty="0" smtClean="0">
                <a:solidFill>
                  <a:srgbClr val="002060"/>
                </a:solidFill>
              </a:rPr>
              <a:t>, жена </a:t>
            </a:r>
            <a:r>
              <a:rPr lang="ru-RU" sz="1600" dirty="0">
                <a:solidFill>
                  <a:srgbClr val="002060"/>
                </a:solidFill>
              </a:rPr>
              <a:t>лесника 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Анна </a:t>
            </a:r>
            <a:r>
              <a:rPr lang="ru-RU" sz="1600" dirty="0">
                <a:solidFill>
                  <a:srgbClr val="002060"/>
                </a:solidFill>
              </a:rPr>
              <a:t>Акимовна </a:t>
            </a:r>
            <a:r>
              <a:rPr lang="ru-RU" sz="1600" dirty="0" err="1" smtClean="0">
                <a:solidFill>
                  <a:srgbClr val="002060"/>
                </a:solidFill>
              </a:rPr>
              <a:t>Тахтарова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и её 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шестилетняя </a:t>
            </a:r>
            <a:r>
              <a:rPr lang="ru-RU" sz="1600" dirty="0">
                <a:solidFill>
                  <a:srgbClr val="002060"/>
                </a:solidFill>
              </a:rPr>
              <a:t>внучка </a:t>
            </a:r>
            <a:r>
              <a:rPr lang="ru-RU" sz="1600" dirty="0" smtClean="0">
                <a:solidFill>
                  <a:srgbClr val="002060"/>
                </a:solidFill>
              </a:rPr>
              <a:t>Рита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5965" y="5781778"/>
            <a:ext cx="2209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Первая </a:t>
            </a:r>
            <a:r>
              <a:rPr lang="ru-RU" dirty="0">
                <a:solidFill>
                  <a:srgbClr val="002060"/>
                </a:solidFill>
              </a:rPr>
              <a:t>табличка на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месте </a:t>
            </a:r>
            <a:r>
              <a:rPr lang="ru-RU" dirty="0">
                <a:solidFill>
                  <a:srgbClr val="002060"/>
                </a:solidFill>
              </a:rPr>
              <a:t>приземления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капсулы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3463" y="216791"/>
            <a:ext cx="29436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/>
              <a:t>2 часа после приземления. </a:t>
            </a:r>
            <a:endParaRPr lang="ru-RU" dirty="0" smtClean="0"/>
          </a:p>
          <a:p>
            <a:pPr algn="r"/>
            <a:r>
              <a:rPr lang="ru-RU" dirty="0" smtClean="0"/>
              <a:t>Кабинет </a:t>
            </a:r>
            <a:r>
              <a:rPr lang="ru-RU" dirty="0"/>
              <a:t>начальника </a:t>
            </a:r>
            <a:endParaRPr lang="ru-RU" dirty="0" smtClean="0"/>
          </a:p>
          <a:p>
            <a:pPr algn="r"/>
            <a:r>
              <a:rPr lang="ru-RU" dirty="0" smtClean="0"/>
              <a:t>4Управления </a:t>
            </a:r>
            <a:r>
              <a:rPr lang="ru-RU" dirty="0"/>
              <a:t>НИИ ВВС </a:t>
            </a:r>
            <a:endParaRPr lang="ru-RU" dirty="0" smtClean="0"/>
          </a:p>
          <a:p>
            <a:pPr algn="r"/>
            <a:r>
              <a:rPr lang="ru-RU" dirty="0" smtClean="0"/>
              <a:t>генерал-лейтенанта </a:t>
            </a:r>
          </a:p>
          <a:p>
            <a:pPr algn="r"/>
            <a:r>
              <a:rPr lang="ru-RU" dirty="0" smtClean="0"/>
              <a:t>Бровко </a:t>
            </a:r>
            <a:r>
              <a:rPr lang="ru-RU" dirty="0"/>
              <a:t>И.К.</a:t>
            </a:r>
          </a:p>
        </p:txBody>
      </p:sp>
    </p:spTree>
    <p:extLst>
      <p:ext uri="{BB962C8B-B14F-4D97-AF65-F5344CB8AC3E}">
        <p14:creationId xmlns:p14="http://schemas.microsoft.com/office/powerpoint/2010/main" val="7708217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138</Words>
  <Application>Microsoft Office PowerPoint</Application>
  <PresentationFormat>Широкоэкранный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Tw Cen MT</vt:lpstr>
      <vt:lpstr>Контур</vt:lpstr>
      <vt:lpstr>60 лет полёту человека в космос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 лет полёту человека в космос</dc:title>
  <dc:creator>TSPK-MO</dc:creator>
  <cp:lastModifiedBy>TSPK-MO</cp:lastModifiedBy>
  <cp:revision>19</cp:revision>
  <dcterms:created xsi:type="dcterms:W3CDTF">2021-04-07T11:02:16Z</dcterms:created>
  <dcterms:modified xsi:type="dcterms:W3CDTF">2021-04-08T13:28:01Z</dcterms:modified>
</cp:coreProperties>
</file>