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9679C-8657-409E-B370-A20B603F8F14}" type="datetimeFigureOut">
              <a:rPr lang="ru-RU" smtClean="0"/>
              <a:t>19.08.2020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1B51D-99A1-403A-95BA-C15658F9BE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1B51D-99A1-403A-95BA-C15658F9BE5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23DC-D256-44DC-9244-E30B819EF01D}" type="datetimeFigureOut">
              <a:rPr lang="ru-RU" smtClean="0"/>
              <a:pPr/>
              <a:t>19.08.2020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5D381E-3199-4C2F-B717-B238E9912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4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ОИ ДОКУМЕНТЫ\Работа\МЦКТ\3 сент.день солидарности\Урок мира - заставка-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8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244408" y="5681718"/>
            <a:ext cx="988157" cy="11622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292" y="332656"/>
            <a:ext cx="6573416" cy="936104"/>
          </a:xfrm>
        </p:spPr>
        <p:txBody>
          <a:bodyPr anchor="b"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  <a:t>Трагедия в Беслане</a:t>
            </a:r>
            <a:br>
              <a:rPr lang="ru-RU" dirty="0" smtClean="0">
                <a:solidFill>
                  <a:schemeClr val="bg1"/>
                </a:solidFill>
                <a:latin typeface="Bebas Neue Bold" panose="020B0606020202050201" pitchFamily="34" charset="-52"/>
              </a:rPr>
            </a:br>
            <a:r>
              <a:rPr lang="ru-RU" sz="2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01-03 сентября 2004г.</a:t>
            </a:r>
            <a:endParaRPr lang="ru-RU" sz="2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4149320"/>
            <a:ext cx="3615062" cy="216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13"/>
          <a:stretch/>
        </p:blipFill>
        <p:spPr>
          <a:xfrm>
            <a:off x="339655" y="1484784"/>
            <a:ext cx="2288129" cy="21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758" y="1484784"/>
            <a:ext cx="3536442" cy="21602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18"/>
          <a:stretch/>
        </p:blipFill>
        <p:spPr>
          <a:xfrm>
            <a:off x="6574532" y="1484784"/>
            <a:ext cx="2245940" cy="216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149320"/>
            <a:ext cx="324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08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5" descr="H:\МОИ ДОКУМЕНТЫ\Работа\МЦКТ\3 сент.день солидарности\4024185.jpg"/>
          <p:cNvPicPr>
            <a:picLocks noChangeAspect="1" noChangeArrowheads="1"/>
          </p:cNvPicPr>
          <p:nvPr/>
        </p:nvPicPr>
        <p:blipFill>
          <a:blip r:embed="rId3" cstate="print"/>
          <a:srcRect l="2142" r="12182"/>
          <a:stretch>
            <a:fillRect/>
          </a:stretch>
        </p:blipFill>
        <p:spPr bwMode="auto">
          <a:xfrm>
            <a:off x="6444208" y="1340768"/>
            <a:ext cx="2400270" cy="1800000"/>
          </a:xfrm>
          <a:prstGeom prst="rect">
            <a:avLst/>
          </a:prstGeom>
          <a:noFill/>
        </p:spPr>
      </p:pic>
      <p:pic>
        <p:nvPicPr>
          <p:cNvPr id="5" name="Picture 3" descr="H:\МОИ ДОКУМЕНТЫ\Работа\МЦКТ\3 сент.день солидарности\sanktpeterburga-valda-satraukums-un-haoss-foto-un-video-no-notikuma-vietas-58e25fb5a0c13.jpg"/>
          <p:cNvPicPr>
            <a:picLocks noChangeAspect="1" noChangeArrowheads="1"/>
          </p:cNvPicPr>
          <p:nvPr/>
        </p:nvPicPr>
        <p:blipFill>
          <a:blip r:embed="rId4" cstate="print"/>
          <a:srcRect l="11352" r="12974"/>
          <a:stretch>
            <a:fillRect/>
          </a:stretch>
        </p:blipFill>
        <p:spPr bwMode="auto">
          <a:xfrm>
            <a:off x="4403982" y="404664"/>
            <a:ext cx="2400266" cy="1800200"/>
          </a:xfrm>
          <a:prstGeom prst="rect">
            <a:avLst/>
          </a:prstGeom>
          <a:noFill/>
        </p:spPr>
      </p:pic>
      <p:pic>
        <p:nvPicPr>
          <p:cNvPr id="2050" name="Picture 2" descr="H:\МОИ ДОКУМЕНТЫ\Работа\МЦКТ\3 сент.день солидарности\b343be4bc15879acd905d2a7ecf51c8b.jpg"/>
          <p:cNvPicPr>
            <a:picLocks noChangeAspect="1" noChangeArrowheads="1"/>
          </p:cNvPicPr>
          <p:nvPr/>
        </p:nvPicPr>
        <p:blipFill>
          <a:blip r:embed="rId5" cstate="print"/>
          <a:srcRect l="9054"/>
          <a:stretch>
            <a:fillRect/>
          </a:stretch>
        </p:blipFill>
        <p:spPr bwMode="auto">
          <a:xfrm>
            <a:off x="2339752" y="1340768"/>
            <a:ext cx="2410925" cy="1800000"/>
          </a:xfrm>
          <a:prstGeom prst="rect">
            <a:avLst/>
          </a:prstGeom>
          <a:noFill/>
        </p:spPr>
      </p:pic>
      <p:pic>
        <p:nvPicPr>
          <p:cNvPr id="6" name="Picture 7" descr="H:\МОИ ДОКУМЕНТЫ\Работа\МЦКТ\3 сент.день солидарности\EB161C84-2A87-4102-903F-165FA4E430D9_w1200_r1.jpg"/>
          <p:cNvPicPr>
            <a:picLocks noChangeAspect="1" noChangeArrowheads="1"/>
          </p:cNvPicPr>
          <p:nvPr/>
        </p:nvPicPr>
        <p:blipFill>
          <a:blip r:embed="rId6" cstate="print"/>
          <a:srcRect l="13126" r="11865"/>
          <a:stretch>
            <a:fillRect/>
          </a:stretch>
        </p:blipFill>
        <p:spPr bwMode="auto">
          <a:xfrm>
            <a:off x="4692010" y="3933056"/>
            <a:ext cx="2400270" cy="1800000"/>
          </a:xfrm>
          <a:prstGeom prst="rect">
            <a:avLst/>
          </a:prstGeom>
          <a:noFill/>
        </p:spPr>
      </p:pic>
      <p:pic>
        <p:nvPicPr>
          <p:cNvPr id="13" name="Picture 4" descr="H:\МОИ ДОКУМЕНТЫ\Работа\МЦКТ\3 сент.день солидарности\495_122767.jpg"/>
          <p:cNvPicPr>
            <a:picLocks noChangeAspect="1" noChangeArrowheads="1"/>
          </p:cNvPicPr>
          <p:nvPr/>
        </p:nvPicPr>
        <p:blipFill>
          <a:blip r:embed="rId7" cstate="print"/>
          <a:srcRect l="4441" r="6729"/>
          <a:stretch>
            <a:fillRect/>
          </a:stretch>
        </p:blipFill>
        <p:spPr bwMode="auto">
          <a:xfrm>
            <a:off x="2459762" y="4725144"/>
            <a:ext cx="2400270" cy="1800000"/>
          </a:xfrm>
          <a:prstGeom prst="rect">
            <a:avLst/>
          </a:prstGeom>
          <a:noFill/>
        </p:spPr>
      </p:pic>
      <p:pic>
        <p:nvPicPr>
          <p:cNvPr id="9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52320" y="4293096"/>
            <a:ext cx="1466054" cy="1724348"/>
          </a:xfrm>
          <a:prstGeom prst="rect">
            <a:avLst/>
          </a:prstGeom>
          <a:noFill/>
        </p:spPr>
      </p:pic>
      <p:pic>
        <p:nvPicPr>
          <p:cNvPr id="12" name="Picture 2" descr="H:\МОИ ДОКУМЕНТЫ\Работа\МЦКТ\3 сент.день солидарности\EE656CD4-32EA-44B2-A56D-BB8442E5D203_w1200_s.jpg"/>
          <p:cNvPicPr>
            <a:picLocks noChangeAspect="1" noChangeArrowheads="1"/>
          </p:cNvPicPr>
          <p:nvPr/>
        </p:nvPicPr>
        <p:blipFill>
          <a:blip r:embed="rId9" cstate="print"/>
          <a:srcRect l="9017" r="814" b="9841"/>
          <a:stretch>
            <a:fillRect/>
          </a:stretch>
        </p:blipFill>
        <p:spPr bwMode="auto">
          <a:xfrm>
            <a:off x="323528" y="404664"/>
            <a:ext cx="2400533" cy="1800200"/>
          </a:xfrm>
          <a:prstGeom prst="rect">
            <a:avLst/>
          </a:prstGeom>
          <a:noFill/>
        </p:spPr>
      </p:pic>
      <p:pic>
        <p:nvPicPr>
          <p:cNvPr id="8" name="Picture 6" descr="H:\МОИ ДОКУМЕНТЫ\Работа\МЦКТ\3 сент.день солидарности\ad0e3c04-723a-4bb4-a68a-848371f9773b_1.jpg"/>
          <p:cNvPicPr>
            <a:picLocks noChangeAspect="1" noChangeArrowheads="1"/>
          </p:cNvPicPr>
          <p:nvPr/>
        </p:nvPicPr>
        <p:blipFill>
          <a:blip r:embed="rId10" cstate="print"/>
          <a:srcRect l="12354" r="5284"/>
          <a:stretch>
            <a:fillRect/>
          </a:stretch>
        </p:blipFill>
        <p:spPr bwMode="auto">
          <a:xfrm>
            <a:off x="299522" y="3933056"/>
            <a:ext cx="2400270" cy="1800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55776" y="3140968"/>
            <a:ext cx="2070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8 и 13 сентября 1999г.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Москва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жилые дома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8942" y="2204864"/>
            <a:ext cx="2174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 – 03 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сентября 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2004г</a:t>
            </a:r>
            <a:r>
              <a:rPr lang="ru-RU" sz="1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 Беслан, Школа №1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16016" y="2204864"/>
            <a:ext cx="18108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апреля 2017г.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 Санкт-Петербург,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Метрополитен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860032" y="5733256"/>
            <a:ext cx="30468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29 и 30 декабря 2013г.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г. Волгоград. 1. </a:t>
            </a:r>
            <a:r>
              <a:rPr lang="ru-RU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ЖД-вокзал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2. Троллейбус в утренний час-пик.</a:t>
            </a:r>
            <a:endParaRPr lang="ru-RU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689" y="5733256"/>
            <a:ext cx="20830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23 </a:t>
            </a:r>
            <a:r>
              <a:rPr lang="en-US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26 октября 2002г.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Музыкальный театр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на Дубровке, г. Москва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44208" y="3140968"/>
            <a:ext cx="20618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 января 2011г.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Аэропорт Домодедово</a:t>
            </a:r>
            <a:endParaRPr lang="ru-RU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10" y="5013176"/>
            <a:ext cx="1466054" cy="1724348"/>
          </a:xfrm>
          <a:prstGeom prst="rect">
            <a:avLst/>
          </a:prstGeom>
          <a:noFill/>
        </p:spPr>
      </p:pic>
      <p:pic>
        <p:nvPicPr>
          <p:cNvPr id="3074" name="Picture 2" descr="H:\МОИ ДОКУМЕНТЫ\Работа\МЦКТ\3 сент.день солидарности\2848-1640-8251-99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612" y="537979"/>
            <a:ext cx="6984776" cy="476322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03403" y="5445224"/>
            <a:ext cx="47371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  <a:latin typeface="Bebas Neue Bold" pitchFamily="34" charset="-52"/>
              </a:rPr>
              <a:t>Что такое терроризм?</a:t>
            </a:r>
            <a:endParaRPr lang="ru-RU" sz="4800" dirty="0">
              <a:solidFill>
                <a:schemeClr val="bg1"/>
              </a:solidFill>
              <a:latin typeface="Bebas Neue Bold" pitchFamily="34" charset="-5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10" y="5013176"/>
            <a:ext cx="1466054" cy="172434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91580" y="365755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Bebas Neue Bold" pitchFamily="34" charset="-52"/>
              </a:rPr>
              <a:t>Как не стать жертвой терроризма</a:t>
            </a:r>
            <a:r>
              <a:rPr lang="ru-RU" sz="4800" dirty="0" smtClean="0">
                <a:solidFill>
                  <a:schemeClr val="bg1"/>
                </a:solidFill>
                <a:latin typeface="Bebas Neue Bold" pitchFamily="34" charset="-52"/>
              </a:rPr>
              <a:t>?</a:t>
            </a:r>
            <a:endParaRPr lang="ru-RU" sz="4800" dirty="0">
              <a:solidFill>
                <a:schemeClr val="bg1"/>
              </a:solidFill>
              <a:latin typeface="Bebas Neue Bold" pitchFamily="34" charset="-52"/>
            </a:endParaRPr>
          </a:p>
        </p:txBody>
      </p:sp>
      <p:pic>
        <p:nvPicPr>
          <p:cNvPr id="7" name="Picture 2" descr="H:\МОИ ДОКУМЕНТЫ\Работа\МЦКТ\3 сент.день солидарности\0edeaa88e01b0a9460d90d7a3ab87741.jpg"/>
          <p:cNvPicPr>
            <a:picLocks noChangeAspect="1" noChangeArrowheads="1"/>
          </p:cNvPicPr>
          <p:nvPr/>
        </p:nvPicPr>
        <p:blipFill>
          <a:blip r:embed="rId3" cstate="print"/>
          <a:srcRect r="14857"/>
          <a:stretch>
            <a:fillRect/>
          </a:stretch>
        </p:blipFill>
        <p:spPr bwMode="auto">
          <a:xfrm>
            <a:off x="467544" y="1556792"/>
            <a:ext cx="4248472" cy="332654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004048" y="3789040"/>
            <a:ext cx="3760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Не дотрагивайтесь до </a:t>
            </a:r>
            <a:r>
              <a:rPr lang="ru-RU" sz="2000" dirty="0" smtClean="0">
                <a:solidFill>
                  <a:schemeClr val="bg1"/>
                </a:solidFill>
              </a:rPr>
              <a:t>бесхозных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сумок</a:t>
            </a:r>
            <a:r>
              <a:rPr lang="ru-RU" sz="2000" dirty="0">
                <a:solidFill>
                  <a:schemeClr val="bg1"/>
                </a:solidFill>
              </a:rPr>
              <a:t>, пакетов, </a:t>
            </a:r>
            <a:r>
              <a:rPr lang="ru-RU" sz="2000" dirty="0" smtClean="0">
                <a:solidFill>
                  <a:schemeClr val="bg1"/>
                </a:solidFill>
              </a:rPr>
              <a:t>свертков.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1700808"/>
            <a:ext cx="380790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Будьте </a:t>
            </a:r>
            <a:r>
              <a:rPr lang="ru-RU" sz="2000" dirty="0" smtClean="0">
                <a:solidFill>
                  <a:schemeClr val="bg1"/>
                </a:solidFill>
              </a:rPr>
              <a:t>внимательны.</a:t>
            </a:r>
          </a:p>
          <a:p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Обращайте </a:t>
            </a:r>
            <a:r>
              <a:rPr lang="ru-RU" sz="2000" dirty="0">
                <a:solidFill>
                  <a:schemeClr val="bg1"/>
                </a:solidFill>
              </a:rPr>
              <a:t>внимание на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                       посторонних людей.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5085184"/>
            <a:ext cx="62742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О подозрительных </a:t>
            </a:r>
            <a:r>
              <a:rPr lang="ru-RU" sz="2000" dirty="0" smtClean="0">
                <a:solidFill>
                  <a:schemeClr val="bg1"/>
                </a:solidFill>
              </a:rPr>
              <a:t>предметах сообщайте </a:t>
            </a:r>
            <a:r>
              <a:rPr lang="ru-RU" sz="2000" dirty="0">
                <a:solidFill>
                  <a:schemeClr val="bg1"/>
                </a:solidFill>
              </a:rPr>
              <a:t>в ближайшее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отделение полиции или по номеру 112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77634" y="476672"/>
            <a:ext cx="6588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Bebas Neue Bold" pitchFamily="34" charset="-52"/>
              </a:rPr>
              <a:t>Как </a:t>
            </a:r>
            <a:r>
              <a:rPr lang="ru-RU" sz="4800" dirty="0" smtClean="0">
                <a:solidFill>
                  <a:schemeClr val="bg1"/>
                </a:solidFill>
                <a:latin typeface="Bebas Neue Bold" pitchFamily="34" charset="-52"/>
              </a:rPr>
              <a:t>вести себя в заложниках?</a:t>
            </a:r>
            <a:endParaRPr lang="ru-RU" sz="4800" dirty="0">
              <a:solidFill>
                <a:schemeClr val="bg1"/>
              </a:solidFill>
              <a:latin typeface="Bebas Neue Bold" pitchFamily="34" charset="-52"/>
            </a:endParaRPr>
          </a:p>
        </p:txBody>
      </p:sp>
      <p:pic>
        <p:nvPicPr>
          <p:cNvPr id="7" name="Picture 2" descr="H:\МОИ ДОКУМЕНТЫ\Работа\МЦКТ\3 сент.день солидарности\21cf85eff214fb74bf7d71fd0b9b417d.jpg"/>
          <p:cNvPicPr>
            <a:picLocks noChangeAspect="1" noChangeArrowheads="1"/>
          </p:cNvPicPr>
          <p:nvPr/>
        </p:nvPicPr>
        <p:blipFill>
          <a:blip r:embed="rId2" cstate="print"/>
          <a:srcRect l="10470" r="798"/>
          <a:stretch>
            <a:fillRect/>
          </a:stretch>
        </p:blipFill>
        <p:spPr bwMode="auto">
          <a:xfrm>
            <a:off x="3419872" y="2420888"/>
            <a:ext cx="5256584" cy="3929572"/>
          </a:xfrm>
          <a:prstGeom prst="rect">
            <a:avLst/>
          </a:prstGeom>
          <a:noFill/>
        </p:spPr>
      </p:pic>
      <p:pic>
        <p:nvPicPr>
          <p:cNvPr id="5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610" y="5013176"/>
            <a:ext cx="1466054" cy="17243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1700808"/>
            <a:ext cx="6239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Помнить главное </a:t>
            </a:r>
            <a:r>
              <a:rPr lang="ru-RU" sz="2400" b="1" dirty="0" smtClean="0">
                <a:solidFill>
                  <a:schemeClr val="bg1"/>
                </a:solidFill>
              </a:rPr>
              <a:t> –   цель </a:t>
            </a:r>
            <a:r>
              <a:rPr lang="ru-RU" sz="2400" b="1" dirty="0">
                <a:solidFill>
                  <a:schemeClr val="bg1"/>
                </a:solidFill>
              </a:rPr>
              <a:t>остаться в живых.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5536" y="2780928"/>
            <a:ext cx="281378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>
                <a:solidFill>
                  <a:schemeClr val="bg1"/>
                </a:solidFill>
              </a:rPr>
              <a:t>Экономьте и </a:t>
            </a:r>
            <a:endParaRPr lang="ru-RU" sz="2000" dirty="0" smtClean="0">
              <a:solidFill>
                <a:schemeClr val="bg1"/>
              </a:solidFill>
            </a:endParaRPr>
          </a:p>
          <a:p>
            <a:pPr lvl="0"/>
            <a:r>
              <a:rPr lang="ru-RU" sz="2000" dirty="0" smtClean="0">
                <a:solidFill>
                  <a:schemeClr val="bg1"/>
                </a:solidFill>
              </a:rPr>
              <a:t>поддерживайте </a:t>
            </a:r>
            <a:r>
              <a:rPr lang="ru-RU" sz="2000" dirty="0">
                <a:solidFill>
                  <a:schemeClr val="bg1"/>
                </a:solidFill>
              </a:rPr>
              <a:t>силы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lvl="0"/>
            <a:endParaRPr lang="ru-RU" sz="2000" dirty="0">
              <a:solidFill>
                <a:schemeClr val="bg1"/>
              </a:solidFill>
            </a:endParaRPr>
          </a:p>
          <a:p>
            <a:r>
              <a:rPr lang="ru-RU" sz="2000" dirty="0">
                <a:solidFill>
                  <a:schemeClr val="bg1"/>
                </a:solidFill>
              </a:rPr>
              <a:t>Не совершайте любых </a:t>
            </a:r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действий</a:t>
            </a:r>
            <a:r>
              <a:rPr lang="ru-RU" sz="2000" dirty="0">
                <a:solidFill>
                  <a:schemeClr val="bg1"/>
                </a:solidFill>
              </a:rPr>
              <a:t>, </a:t>
            </a:r>
            <a:r>
              <a:rPr lang="ru-RU" sz="2000" dirty="0" smtClean="0">
                <a:solidFill>
                  <a:schemeClr val="bg1"/>
                </a:solidFill>
              </a:rPr>
              <a:t>спрашивайте 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разрешения.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7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1" r="25734"/>
          <a:stretch/>
        </p:blipFill>
        <p:spPr>
          <a:xfrm>
            <a:off x="899592" y="332656"/>
            <a:ext cx="3106044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8" descr="H:\МОИ ДОКУМЕНТЫ\Работа\МЦКТ\3 сент.день солидарности\Заства день солидарности-0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589240"/>
            <a:ext cx="967889" cy="1134781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221088"/>
            <a:ext cx="3352800" cy="2340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41"/>
          <a:stretch/>
        </p:blipFill>
        <p:spPr>
          <a:xfrm>
            <a:off x="5383100" y="3169157"/>
            <a:ext cx="3077332" cy="34518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7" r="9674"/>
          <a:stretch/>
        </p:blipFill>
        <p:spPr>
          <a:xfrm>
            <a:off x="5295200" y="332656"/>
            <a:ext cx="3165232" cy="25847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988840"/>
            <a:ext cx="2381172" cy="321297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137</Words>
  <Application>Microsoft Office PowerPoint</Application>
  <PresentationFormat>Экран (4:3)</PresentationFormat>
  <Paragraphs>35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Bebas Neue Bold</vt:lpstr>
      <vt:lpstr>Calibri</vt:lpstr>
      <vt:lpstr>Тема Office</vt:lpstr>
      <vt:lpstr>Презентация PowerPoint</vt:lpstr>
      <vt:lpstr>Трагедия в Беслане 01-03 сентября 2004г.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Студент</cp:lastModifiedBy>
  <cp:revision>28</cp:revision>
  <dcterms:created xsi:type="dcterms:W3CDTF">2020-08-17T11:05:03Z</dcterms:created>
  <dcterms:modified xsi:type="dcterms:W3CDTF">2020-08-19T10:49:43Z</dcterms:modified>
</cp:coreProperties>
</file>